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6" r:id="rId4"/>
    <p:sldId id="258" r:id="rId5"/>
    <p:sldId id="265" r:id="rId6"/>
    <p:sldId id="259" r:id="rId7"/>
    <p:sldId id="264" r:id="rId8"/>
    <p:sldId id="260" r:id="rId9"/>
    <p:sldId id="263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AFD0BD-B1EE-48F0-9483-DC53369C2FA1}" v="1" dt="2024-05-01T05:45:07.8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7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01AFD0BD-B1EE-48F0-9483-DC53369C2FA1}"/>
    <pc:docChg chg="undo custSel delSld modSld">
      <pc:chgData name="Shaji Varghese" userId="b6635ce32d741a41" providerId="LiveId" clId="{01AFD0BD-B1EE-48F0-9483-DC53369C2FA1}" dt="2024-05-01T05:44:49.297" v="93" actId="20577"/>
      <pc:docMkLst>
        <pc:docMk/>
      </pc:docMkLst>
      <pc:sldChg chg="modSp mod">
        <pc:chgData name="Shaji Varghese" userId="b6635ce32d741a41" providerId="LiveId" clId="{01AFD0BD-B1EE-48F0-9483-DC53369C2FA1}" dt="2024-05-01T05:39:12.720" v="24" actId="2710"/>
        <pc:sldMkLst>
          <pc:docMk/>
          <pc:sldMk cId="316891740" sldId="256"/>
        </pc:sldMkLst>
        <pc:spChg chg="mod">
          <ac:chgData name="Shaji Varghese" userId="b6635ce32d741a41" providerId="LiveId" clId="{01AFD0BD-B1EE-48F0-9483-DC53369C2FA1}" dt="2024-05-01T05:39:12.720" v="24" actId="2710"/>
          <ac:spMkLst>
            <pc:docMk/>
            <pc:sldMk cId="316891740" sldId="256"/>
            <ac:spMk id="2" creationId="{E57A5A7C-5D8B-A6A9-D093-F7732F81D300}"/>
          </ac:spMkLst>
        </pc:spChg>
      </pc:sldChg>
      <pc:sldChg chg="modSp mod">
        <pc:chgData name="Shaji Varghese" userId="b6635ce32d741a41" providerId="LiveId" clId="{01AFD0BD-B1EE-48F0-9483-DC53369C2FA1}" dt="2024-05-01T05:44:49.297" v="93" actId="20577"/>
        <pc:sldMkLst>
          <pc:docMk/>
          <pc:sldMk cId="3561444641" sldId="257"/>
        </pc:sldMkLst>
        <pc:spChg chg="mod">
          <ac:chgData name="Shaji Varghese" userId="b6635ce32d741a41" providerId="LiveId" clId="{01AFD0BD-B1EE-48F0-9483-DC53369C2FA1}" dt="2024-05-01T05:44:49.297" v="93" actId="20577"/>
          <ac:spMkLst>
            <pc:docMk/>
            <pc:sldMk cId="3561444641" sldId="257"/>
            <ac:spMk id="2" creationId="{E57A5A7C-5D8B-A6A9-D093-F7732F81D300}"/>
          </ac:spMkLst>
        </pc:spChg>
      </pc:sldChg>
      <pc:sldChg chg="modSp mod">
        <pc:chgData name="Shaji Varghese" userId="b6635ce32d741a41" providerId="LiveId" clId="{01AFD0BD-B1EE-48F0-9483-DC53369C2FA1}" dt="2024-05-01T05:39:46.238" v="33" actId="20577"/>
        <pc:sldMkLst>
          <pc:docMk/>
          <pc:sldMk cId="2161349864" sldId="258"/>
        </pc:sldMkLst>
        <pc:spChg chg="mod">
          <ac:chgData name="Shaji Varghese" userId="b6635ce32d741a41" providerId="LiveId" clId="{01AFD0BD-B1EE-48F0-9483-DC53369C2FA1}" dt="2024-05-01T05:39:46.238" v="33" actId="20577"/>
          <ac:spMkLst>
            <pc:docMk/>
            <pc:sldMk cId="2161349864" sldId="258"/>
            <ac:spMk id="2" creationId="{E57A5A7C-5D8B-A6A9-D093-F7732F81D300}"/>
          </ac:spMkLst>
        </pc:spChg>
      </pc:sldChg>
      <pc:sldChg chg="modSp mod">
        <pc:chgData name="Shaji Varghese" userId="b6635ce32d741a41" providerId="LiveId" clId="{01AFD0BD-B1EE-48F0-9483-DC53369C2FA1}" dt="2024-05-01T05:40:18.595" v="43" actId="20577"/>
        <pc:sldMkLst>
          <pc:docMk/>
          <pc:sldMk cId="1771483243" sldId="259"/>
        </pc:sldMkLst>
        <pc:spChg chg="mod">
          <ac:chgData name="Shaji Varghese" userId="b6635ce32d741a41" providerId="LiveId" clId="{01AFD0BD-B1EE-48F0-9483-DC53369C2FA1}" dt="2024-05-01T05:40:18.595" v="43" actId="20577"/>
          <ac:spMkLst>
            <pc:docMk/>
            <pc:sldMk cId="1771483243" sldId="259"/>
            <ac:spMk id="2" creationId="{E57A5A7C-5D8B-A6A9-D093-F7732F81D300}"/>
          </ac:spMkLst>
        </pc:spChg>
      </pc:sldChg>
      <pc:sldChg chg="modSp mod">
        <pc:chgData name="Shaji Varghese" userId="b6635ce32d741a41" providerId="LiveId" clId="{01AFD0BD-B1EE-48F0-9483-DC53369C2FA1}" dt="2024-05-01T05:41:03.181" v="53" actId="20577"/>
        <pc:sldMkLst>
          <pc:docMk/>
          <pc:sldMk cId="3554941407" sldId="260"/>
        </pc:sldMkLst>
        <pc:spChg chg="mod">
          <ac:chgData name="Shaji Varghese" userId="b6635ce32d741a41" providerId="LiveId" clId="{01AFD0BD-B1EE-48F0-9483-DC53369C2FA1}" dt="2024-05-01T05:41:03.181" v="53" actId="20577"/>
          <ac:spMkLst>
            <pc:docMk/>
            <pc:sldMk cId="3554941407" sldId="260"/>
            <ac:spMk id="2" creationId="{E57A5A7C-5D8B-A6A9-D093-F7732F81D300}"/>
          </ac:spMkLst>
        </pc:spChg>
      </pc:sldChg>
      <pc:sldChg chg="modSp mod">
        <pc:chgData name="Shaji Varghese" userId="b6635ce32d741a41" providerId="LiveId" clId="{01AFD0BD-B1EE-48F0-9483-DC53369C2FA1}" dt="2024-05-01T05:44:36.740" v="92" actId="6549"/>
        <pc:sldMkLst>
          <pc:docMk/>
          <pc:sldMk cId="3074094265" sldId="261"/>
        </pc:sldMkLst>
        <pc:spChg chg="mod">
          <ac:chgData name="Shaji Varghese" userId="b6635ce32d741a41" providerId="LiveId" clId="{01AFD0BD-B1EE-48F0-9483-DC53369C2FA1}" dt="2024-05-01T05:44:22.810" v="85" actId="113"/>
          <ac:spMkLst>
            <pc:docMk/>
            <pc:sldMk cId="3074094265" sldId="261"/>
            <ac:spMk id="2" creationId="{E57A5A7C-5D8B-A6A9-D093-F7732F81D300}"/>
          </ac:spMkLst>
        </pc:spChg>
        <pc:spChg chg="mod">
          <ac:chgData name="Shaji Varghese" userId="b6635ce32d741a41" providerId="LiveId" clId="{01AFD0BD-B1EE-48F0-9483-DC53369C2FA1}" dt="2024-05-01T05:44:36.740" v="92" actId="6549"/>
          <ac:spMkLst>
            <pc:docMk/>
            <pc:sldMk cId="3074094265" sldId="261"/>
            <ac:spMk id="4" creationId="{E826A883-4647-8A97-00B5-8C92BE9B1198}"/>
          </ac:spMkLst>
        </pc:spChg>
      </pc:sldChg>
      <pc:sldChg chg="del">
        <pc:chgData name="Shaji Varghese" userId="b6635ce32d741a41" providerId="LiveId" clId="{01AFD0BD-B1EE-48F0-9483-DC53369C2FA1}" dt="2024-04-06T08:27:46.547" v="4" actId="47"/>
        <pc:sldMkLst>
          <pc:docMk/>
          <pc:sldMk cId="3995474162" sldId="262"/>
        </pc:sldMkLst>
      </pc:sldChg>
      <pc:sldChg chg="del">
        <pc:chgData name="Shaji Varghese" userId="b6635ce32d741a41" providerId="LiveId" clId="{01AFD0BD-B1EE-48F0-9483-DC53369C2FA1}" dt="2024-04-06T08:27:44.766" v="3" actId="47"/>
        <pc:sldMkLst>
          <pc:docMk/>
          <pc:sldMk cId="764087067" sldId="263"/>
        </pc:sldMkLst>
      </pc:sldChg>
      <pc:sldChg chg="del">
        <pc:chgData name="Shaji Varghese" userId="b6635ce32d741a41" providerId="LiveId" clId="{01AFD0BD-B1EE-48F0-9483-DC53369C2FA1}" dt="2024-04-06T08:27:41.133" v="2" actId="47"/>
        <pc:sldMkLst>
          <pc:docMk/>
          <pc:sldMk cId="811511629" sldId="264"/>
        </pc:sldMkLst>
      </pc:sldChg>
      <pc:sldChg chg="del">
        <pc:chgData name="Shaji Varghese" userId="b6635ce32d741a41" providerId="LiveId" clId="{01AFD0BD-B1EE-48F0-9483-DC53369C2FA1}" dt="2024-04-06T08:27:35.550" v="1" actId="47"/>
        <pc:sldMkLst>
          <pc:docMk/>
          <pc:sldMk cId="1520870236" sldId="265"/>
        </pc:sldMkLst>
      </pc:sldChg>
      <pc:sldChg chg="del">
        <pc:chgData name="Shaji Varghese" userId="b6635ce32d741a41" providerId="LiveId" clId="{01AFD0BD-B1EE-48F0-9483-DC53369C2FA1}" dt="2024-04-06T08:27:33.863" v="0" actId="47"/>
        <pc:sldMkLst>
          <pc:docMk/>
          <pc:sldMk cId="3589877427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C91F1-7077-68D2-014E-36F7FD93B2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93EFA-AAC1-0B0E-C6CE-E3CE517F0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EA2CD-BF3D-0EC2-8CC6-A2A12E066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C4E-8053-4B05-9EA8-D63B2434CBA8}" type="datetimeFigureOut">
              <a:rPr lang="en-AE" smtClean="0"/>
              <a:t>28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D2F1B-F402-BA26-F4C6-E0F0C6DD0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9D104-11FF-1D45-81FF-2FBB979A5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A73-9089-4191-9B96-103A70516B4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0011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6B4BC-5D14-E5EC-2BB8-908692B01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AE81F0-DCAA-EAFB-A7E9-F4A9BE298B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6CF6C-436B-1FE0-2694-E6E786FAA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C4E-8053-4B05-9EA8-D63B2434CBA8}" type="datetimeFigureOut">
              <a:rPr lang="en-AE" smtClean="0"/>
              <a:t>28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26975-5ADF-4A8B-E96F-C0AD5BEB4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2B311-72E8-E6D8-18DB-C5768C086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A73-9089-4191-9B96-103A70516B4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15846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A7E438-6680-6AE1-6EB5-F0300883AB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5A460C-7535-858E-FA7F-7B43D4CC1B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4D863-7426-7F05-B977-9A5F1BAC3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C4E-8053-4B05-9EA8-D63B2434CBA8}" type="datetimeFigureOut">
              <a:rPr lang="en-AE" smtClean="0"/>
              <a:t>28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82180-81AF-1E46-AFDA-E8E8EEEA8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A672E-F269-CC79-E1F6-C236B71F2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A73-9089-4191-9B96-103A70516B4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11562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B6EA6-4E86-1E03-5C60-A3E9BA786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F7A34-F8BB-0D6E-905A-DC5D8E2BE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D2E4E-BFDA-523D-795C-15A9B9945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C4E-8053-4B05-9EA8-D63B2434CBA8}" type="datetimeFigureOut">
              <a:rPr lang="en-AE" smtClean="0"/>
              <a:t>28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F125F-4EFE-5EEE-0E99-584676CEE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DDC2C-D802-07C9-76D4-E6ED94040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A73-9089-4191-9B96-103A70516B4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953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5C9F7-383D-C43D-7A4D-784098F5E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3A324-5293-69D4-6D64-8EB2CE27A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85059-DEC3-D9AD-A562-F5655361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C4E-8053-4B05-9EA8-D63B2434CBA8}" type="datetimeFigureOut">
              <a:rPr lang="en-AE" smtClean="0"/>
              <a:t>28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4D419-2E9C-9210-EBDE-342067A5F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B43FB-596A-16FA-9D9C-A8782A8A7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A73-9089-4191-9B96-103A70516B4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27876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BD0EE-CBF7-E108-A305-932A24560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A3C1C-1149-F308-11EC-D8103D0506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6E9070-B47B-7A67-42E4-280372D5C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A8256C-C872-A5B7-67A4-91D90EA85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C4E-8053-4B05-9EA8-D63B2434CBA8}" type="datetimeFigureOut">
              <a:rPr lang="en-AE" smtClean="0"/>
              <a:t>28 Jun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D242F-F8CA-0C73-EF40-A1003ADF1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15CF16-F975-DD70-ED4C-D3149E412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A73-9089-4191-9B96-103A70516B4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41222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77770-B375-C2E9-F09E-331BFA90A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E7CCF-2C93-4409-9843-029ECA194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6810F0-BEA7-9BDE-D23B-5C80168D83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0726DA-BDF8-9D29-B1B4-3CD20E794F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4F89F8-69C3-AD61-E13E-66214C92DA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237747-A850-AEC5-A2EA-D0E74DA89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C4E-8053-4B05-9EA8-D63B2434CBA8}" type="datetimeFigureOut">
              <a:rPr lang="en-AE" smtClean="0"/>
              <a:t>28 Jun 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4139E6-47DA-184C-798A-5E9CDDEC8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B18D9A-6590-97F3-9AE1-C43F6EF13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A73-9089-4191-9B96-103A70516B4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92043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21605-A36C-7567-DEC5-F070DC926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DB1468-E551-7442-96E8-D1D5BA1BE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C4E-8053-4B05-9EA8-D63B2434CBA8}" type="datetimeFigureOut">
              <a:rPr lang="en-AE" smtClean="0"/>
              <a:t>28 Jun 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360162-A641-C45B-28A8-C2F226802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652F68-069F-9BFF-AD78-D50F27C30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A73-9089-4191-9B96-103A70516B4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12489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B87AA2-9BFE-F391-4402-C170A3A73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C4E-8053-4B05-9EA8-D63B2434CBA8}" type="datetimeFigureOut">
              <a:rPr lang="en-AE" smtClean="0"/>
              <a:t>28 Jun 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0AA1B4-371A-83C0-D379-F5C1C93F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189C3F-A812-DBA7-19E7-D9AD925A7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A73-9089-4191-9B96-103A70516B4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6813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08516-315B-F648-43CC-FD3891DFF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5D30B-C1C2-A992-4DE2-7538E7013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4D43FF-AC29-B2B0-3F42-97A6A7732B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180AD0-310E-E87B-50C9-DB354E5CF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C4E-8053-4B05-9EA8-D63B2434CBA8}" type="datetimeFigureOut">
              <a:rPr lang="en-AE" smtClean="0"/>
              <a:t>28 Jun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668215-8799-E754-F9E6-6F7BADA56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D73902-02C4-D1F0-0E34-B50DA8F18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A73-9089-4191-9B96-103A70516B4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69803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D904A-7933-0DB3-F977-C84142DCE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41FCE8-8D3C-F6DF-D484-8E710BB47F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AE9F8D-848B-C54C-CD53-A8EC598336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69FE2D-D260-27CC-1510-11372F028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C4E-8053-4B05-9EA8-D63B2434CBA8}" type="datetimeFigureOut">
              <a:rPr lang="en-AE" smtClean="0"/>
              <a:t>28 Jun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2C2DB-40A6-D78A-B7ED-D2D64D64C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C105F-9539-01B6-5230-AC401755E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A73-9089-4191-9B96-103A70516B4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67248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B93427-EED7-DF3F-A013-345E43D78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D37324-F0C8-7DCC-3A38-732F30D50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6CC4E-EBB2-9F67-5E52-734FB17B77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17C4E-8053-4B05-9EA8-D63B2434CBA8}" type="datetimeFigureOut">
              <a:rPr lang="en-AE" smtClean="0"/>
              <a:t>28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AA232-C493-B2C0-FD14-2B30F90BB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0ADF76-1FC2-CF44-5583-FD6A311FE1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3AA73-9089-4191-9B96-103A70516B4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53363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A5A7C-5D8B-A6A9-D093-F7732F81D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916" y="0"/>
            <a:ext cx="10805651" cy="3429000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വന്നിടും യേശു വന്നിടും വേഗം 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മന്നിതില്‍ വന്നിടുമേ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വല്ലഭനേശു ഉന്നത</a:t>
            </a:r>
            <a: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നാഥന്‍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വന്നിടും മേഘമതില്‍</a:t>
            </a:r>
            <a:endParaRPr lang="en-AE" sz="36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826A883-4647-8A97-00B5-8C92BE9B1198}"/>
              </a:ext>
            </a:extLst>
          </p:cNvPr>
          <p:cNvSpPr txBox="1">
            <a:spLocks/>
          </p:cNvSpPr>
          <p:nvPr/>
        </p:nvSpPr>
        <p:spPr>
          <a:xfrm>
            <a:off x="766916" y="3429000"/>
            <a:ext cx="10805651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yeshu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vegam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endParaRPr lang="en-US" sz="4400" i="1" dirty="0">
              <a:solidFill>
                <a:srgbClr val="222222"/>
              </a:solidFill>
              <a:latin typeface="+mn-lt"/>
            </a:endParaRPr>
          </a:p>
          <a:p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Mannithil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vannidume</a:t>
            </a:r>
            <a:br>
              <a:rPr lang="en-US" sz="4400" i="1" dirty="0">
                <a:latin typeface="+mn-lt"/>
              </a:rPr>
            </a:b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Vallabhaneshu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unnatha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naadhan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</a:p>
          <a:p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meghamathil</a:t>
            </a:r>
            <a:endParaRPr lang="en-AE" sz="44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1444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A5A7C-5D8B-A6A9-D093-F7732F81D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916" y="0"/>
            <a:ext cx="10805651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വരണം യേശുരാജന്‍ വരണം 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</a:t>
            </a: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ല്‍</a:t>
            </a:r>
            <a:r>
              <a:rPr lang="ml-IN" sz="2400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ഭ</a:t>
            </a: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രണം വരണം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വന്നേ തോരൂ ഭക്തരിന്‍ കണ്ണീർ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അന്നേ തീരൂ വേദനകള്‍</a:t>
            </a:r>
            <a:endParaRPr lang="en-AE" sz="96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826A883-4647-8A97-00B5-8C92BE9B1198}"/>
              </a:ext>
            </a:extLst>
          </p:cNvPr>
          <p:cNvSpPr txBox="1">
            <a:spLocks/>
          </p:cNvSpPr>
          <p:nvPr/>
        </p:nvSpPr>
        <p:spPr>
          <a:xfrm>
            <a:off x="766916" y="3429000"/>
            <a:ext cx="10805651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Varanam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yeshuraajan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varanam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endParaRPr lang="en-US" sz="4400" dirty="0">
              <a:solidFill>
                <a:srgbClr val="222222"/>
              </a:solidFill>
              <a:latin typeface="+mn-lt"/>
            </a:endParaRPr>
          </a:p>
          <a:p>
            <a:pPr algn="l"/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Sal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bharanam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varanam</a:t>
            </a:r>
            <a:endParaRPr lang="en-US" sz="4400" b="0" i="0" dirty="0">
              <a:solidFill>
                <a:srgbClr val="222222"/>
              </a:solidFill>
              <a:effectLst/>
              <a:latin typeface="+mn-lt"/>
            </a:endParaRPr>
          </a:p>
          <a:p>
            <a:pPr algn="l"/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Vanne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thoru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bhaktharin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kanneer</a:t>
            </a:r>
            <a:r>
              <a:rPr lang="en-US" sz="4400" dirty="0">
                <a:solidFill>
                  <a:srgbClr val="222222"/>
                </a:solidFill>
                <a:latin typeface="+mn-lt"/>
              </a:rPr>
              <a:t>-</a:t>
            </a:r>
          </a:p>
          <a:p>
            <a:pPr algn="l"/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Anne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theeru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vedanakal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-</a:t>
            </a:r>
            <a:endParaRPr lang="en-AE" sz="4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4094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ACC758-A470-6C89-DE32-A09072D202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6F88E-D1EC-82D3-1BE9-497C26B414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916" y="0"/>
            <a:ext cx="10805651" cy="3429000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വന്നിടും യേശു വന്നിടും വേഗം 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മന്നിതില്‍ വന്നിടുമേ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വല്ലഭനേശു ഉന്നത</a:t>
            </a:r>
            <a: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നാഥന്‍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വന്നിടും മേഘമതില്‍</a:t>
            </a:r>
            <a:endParaRPr lang="en-AE" sz="36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B666788-D0FE-1BE0-A002-519A992A8B02}"/>
              </a:ext>
            </a:extLst>
          </p:cNvPr>
          <p:cNvSpPr txBox="1">
            <a:spLocks/>
          </p:cNvSpPr>
          <p:nvPr/>
        </p:nvSpPr>
        <p:spPr>
          <a:xfrm>
            <a:off x="766916" y="3429000"/>
            <a:ext cx="10805651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yeshu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vegam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endParaRPr lang="en-US" sz="4400" i="1" dirty="0">
              <a:solidFill>
                <a:srgbClr val="222222"/>
              </a:solidFill>
              <a:latin typeface="+mn-lt"/>
            </a:endParaRPr>
          </a:p>
          <a:p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Mannithil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vannidume</a:t>
            </a:r>
            <a:br>
              <a:rPr lang="en-US" sz="4400" i="1" dirty="0">
                <a:latin typeface="+mn-lt"/>
              </a:rPr>
            </a:b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Vallabhaneshu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unnatha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naadhan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</a:p>
          <a:p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meghamathil</a:t>
            </a:r>
            <a:endParaRPr lang="en-AE" sz="44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1656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A5A7C-5D8B-A6A9-D093-F7732F81D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916" y="0"/>
            <a:ext cx="10805651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മന്നവന്‍ വരുമേ പ്രതിഫലം തരുമേ 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നിശ്ചയമായ് വരുമേ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മണ്ണില്‍നിന്നുയരും ഭക്തഗണങ്ങള്‍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വിണ്ണില്‍ തന്നരികില്‍ ചേര്‍ന്നിടുമേ</a:t>
            </a:r>
            <a:endParaRPr lang="en-AE" sz="96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826A883-4647-8A97-00B5-8C92BE9B1198}"/>
              </a:ext>
            </a:extLst>
          </p:cNvPr>
          <p:cNvSpPr txBox="1">
            <a:spLocks/>
          </p:cNvSpPr>
          <p:nvPr/>
        </p:nvSpPr>
        <p:spPr>
          <a:xfrm>
            <a:off x="766916" y="3429000"/>
            <a:ext cx="10805651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Mannavan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varume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prathiphalam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tharume</a:t>
            </a:r>
            <a:br>
              <a:rPr lang="en-US" sz="4400" dirty="0">
                <a:latin typeface="+mn-lt"/>
              </a:rPr>
            </a:b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Nischayamaay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varume</a:t>
            </a:r>
            <a:br>
              <a:rPr lang="en-US" sz="4400" dirty="0">
                <a:latin typeface="+mn-lt"/>
              </a:rPr>
            </a:b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Mannil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ninnuyarum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bhaktha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janangal</a:t>
            </a:r>
            <a:br>
              <a:rPr lang="en-US" sz="4400" dirty="0">
                <a:latin typeface="+mn-lt"/>
              </a:rPr>
            </a:b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Vinnil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thannarikil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chernnidume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-</a:t>
            </a:r>
            <a:endParaRPr lang="en-AE" sz="4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891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089A71-D547-8BB0-5DD7-8482A9E51D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B2DA6-F308-98D6-D9A8-06B66FCAC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916" y="0"/>
            <a:ext cx="10805651" cy="3429000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വന്നിടും യേശു വന്നിടും വേഗം 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മന്നിതില്‍ വന്നിടുമേ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വല്ലഭനേശു ഉന്നത</a:t>
            </a:r>
            <a: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നാഥന്‍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വന്നിടും മേഘമതില്‍</a:t>
            </a:r>
            <a:endParaRPr lang="en-AE" sz="36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E19E9EE-EA52-47DA-C433-57D8D1090600}"/>
              </a:ext>
            </a:extLst>
          </p:cNvPr>
          <p:cNvSpPr txBox="1">
            <a:spLocks/>
          </p:cNvSpPr>
          <p:nvPr/>
        </p:nvSpPr>
        <p:spPr>
          <a:xfrm>
            <a:off x="766916" y="3429000"/>
            <a:ext cx="10805651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yeshu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vegam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endParaRPr lang="en-US" sz="4400" i="1" dirty="0">
              <a:solidFill>
                <a:srgbClr val="222222"/>
              </a:solidFill>
              <a:latin typeface="+mn-lt"/>
            </a:endParaRPr>
          </a:p>
          <a:p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Mannithil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vannidume</a:t>
            </a:r>
            <a:br>
              <a:rPr lang="en-US" sz="4400" i="1" dirty="0">
                <a:latin typeface="+mn-lt"/>
              </a:rPr>
            </a:b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Vallabhaneshu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unnatha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naadhan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</a:p>
          <a:p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meghamathil</a:t>
            </a:r>
            <a:endParaRPr lang="en-AE" sz="44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1436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A5A7C-5D8B-A6A9-D093-F7732F81D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916" y="0"/>
            <a:ext cx="10805651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ലോകം മുഴുവന്‍ ഭരണം നടത്താന്‍ ശോകമകറ്റിടുവാന്‍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യൂദയിന്‍ സിംഹം രാജാധിരാജന്‍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മേദിനി തന്നില്‍ വന്നിടുമേ</a:t>
            </a:r>
            <a:endParaRPr lang="en-AE" sz="96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826A883-4647-8A97-00B5-8C92BE9B1198}"/>
              </a:ext>
            </a:extLst>
          </p:cNvPr>
          <p:cNvSpPr txBox="1">
            <a:spLocks/>
          </p:cNvSpPr>
          <p:nvPr/>
        </p:nvSpPr>
        <p:spPr>
          <a:xfrm>
            <a:off x="766916" y="3429000"/>
            <a:ext cx="10805651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Lokam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muzhuvan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bharanam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nadathaan</a:t>
            </a:r>
            <a:endParaRPr lang="en-US" sz="4400" b="0" i="0" dirty="0">
              <a:solidFill>
                <a:srgbClr val="222222"/>
              </a:solidFill>
              <a:effectLst/>
              <a:latin typeface="+mn-lt"/>
            </a:endParaRPr>
          </a:p>
          <a:p>
            <a:pPr algn="l"/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Shokam-akattiduvaan</a:t>
            </a:r>
            <a:endParaRPr lang="en-US" sz="4400" b="0" i="0" dirty="0">
              <a:solidFill>
                <a:srgbClr val="222222"/>
              </a:solidFill>
              <a:effectLst/>
              <a:latin typeface="+mn-lt"/>
            </a:endParaRPr>
          </a:p>
          <a:p>
            <a:pPr algn="l"/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Yoodayin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simham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raajaadhiraajan</a:t>
            </a:r>
            <a:endParaRPr lang="en-US" sz="4400" b="0" i="0" dirty="0">
              <a:solidFill>
                <a:srgbClr val="222222"/>
              </a:solidFill>
              <a:effectLst/>
              <a:latin typeface="+mn-lt"/>
            </a:endParaRPr>
          </a:p>
          <a:p>
            <a:pPr algn="l"/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Medini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thannil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vannidume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-</a:t>
            </a:r>
            <a:endParaRPr lang="en-AE" sz="4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1349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D6E0F-DC45-BFD1-88DC-139DB89F2C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752D0-4EDE-EB4B-DACB-D068605D1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916" y="0"/>
            <a:ext cx="10805651" cy="3429000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വന്നിടും യേശു വന്നിടും വേഗം 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മന്നിതില്‍ വന്നിടുമേ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വല്ലഭനേശു ഉന്നത</a:t>
            </a:r>
            <a: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നാഥന്‍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വന്നിടും മേഘമതില്‍</a:t>
            </a:r>
            <a:endParaRPr lang="en-AE" sz="36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279D4C1-002F-840C-0851-E413860E7538}"/>
              </a:ext>
            </a:extLst>
          </p:cNvPr>
          <p:cNvSpPr txBox="1">
            <a:spLocks/>
          </p:cNvSpPr>
          <p:nvPr/>
        </p:nvSpPr>
        <p:spPr>
          <a:xfrm>
            <a:off x="766916" y="3429000"/>
            <a:ext cx="10805651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yeshu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vegam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endParaRPr lang="en-US" sz="4400" i="1" dirty="0">
              <a:solidFill>
                <a:srgbClr val="222222"/>
              </a:solidFill>
              <a:latin typeface="+mn-lt"/>
            </a:endParaRPr>
          </a:p>
          <a:p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Mannithil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vannidume</a:t>
            </a:r>
            <a:br>
              <a:rPr lang="en-US" sz="4400" i="1" dirty="0">
                <a:latin typeface="+mn-lt"/>
              </a:rPr>
            </a:b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Vallabhaneshu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unnatha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naadhan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</a:p>
          <a:p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meghamathil</a:t>
            </a:r>
            <a:endParaRPr lang="en-AE" sz="44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75188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A5A7C-5D8B-A6A9-D093-F7732F81D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916" y="0"/>
            <a:ext cx="10805651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സര്‍വ്വസൃഷ്ടിയുമൊന്നു പോലിന്നു 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കാത്തു ഞരങ്ങിടുന്നു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ശാപമകറ്റാന്‍ സ്വാതന്ത്ര്യമേകാന്‍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ശാലേമിന്‍ രാജന്‍ വന്നിടുമേ</a:t>
            </a:r>
            <a:endParaRPr lang="en-AE" sz="96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826A883-4647-8A97-00B5-8C92BE9B1198}"/>
              </a:ext>
            </a:extLst>
          </p:cNvPr>
          <p:cNvSpPr txBox="1">
            <a:spLocks/>
          </p:cNvSpPr>
          <p:nvPr/>
        </p:nvSpPr>
        <p:spPr>
          <a:xfrm>
            <a:off x="766916" y="3429000"/>
            <a:ext cx="10805651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Sarvva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srushtiyum-onnupolinnu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endParaRPr lang="en-US" sz="4400" dirty="0">
              <a:solidFill>
                <a:srgbClr val="222222"/>
              </a:solidFill>
              <a:latin typeface="+mn-lt"/>
            </a:endParaRPr>
          </a:p>
          <a:p>
            <a:pPr algn="l"/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Kaathu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njerangidunnu</a:t>
            </a:r>
            <a:endParaRPr lang="en-US" sz="4400" b="0" i="0" dirty="0">
              <a:solidFill>
                <a:srgbClr val="222222"/>
              </a:solidFill>
              <a:effectLst/>
              <a:latin typeface="+mn-lt"/>
            </a:endParaRPr>
          </a:p>
          <a:p>
            <a:pPr algn="l"/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Shaapamakattaan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swaanthryamekaan</a:t>
            </a:r>
            <a:endParaRPr lang="en-US" sz="4400" b="0" i="0" dirty="0">
              <a:solidFill>
                <a:srgbClr val="222222"/>
              </a:solidFill>
              <a:effectLst/>
              <a:latin typeface="+mn-lt"/>
            </a:endParaRPr>
          </a:p>
          <a:p>
            <a:pPr algn="l"/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Shaalemin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raajan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vannidume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-</a:t>
            </a:r>
            <a:endParaRPr lang="en-AE" sz="4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1483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A11DAF-BAD0-B985-6AC8-5B04D57227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7FB95-0402-9909-9683-2F6086CEF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916" y="0"/>
            <a:ext cx="10805651" cy="3429000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വന്നിടും യേശു വന്നിടും വേഗം 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മന്നിതില്‍ വന്നിടുമേ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വല്ലഭനേശു ഉന്നത</a:t>
            </a:r>
            <a: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നാഥന്‍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വന്നിടും മേഘമതില്‍</a:t>
            </a:r>
            <a:endParaRPr lang="en-AE" sz="36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464B8E-DE87-74FF-E7B6-38B1E364E8B8}"/>
              </a:ext>
            </a:extLst>
          </p:cNvPr>
          <p:cNvSpPr txBox="1">
            <a:spLocks/>
          </p:cNvSpPr>
          <p:nvPr/>
        </p:nvSpPr>
        <p:spPr>
          <a:xfrm>
            <a:off x="766916" y="3429000"/>
            <a:ext cx="10805651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yeshu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vegam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endParaRPr lang="en-US" sz="4400" i="1" dirty="0">
              <a:solidFill>
                <a:srgbClr val="222222"/>
              </a:solidFill>
              <a:latin typeface="+mn-lt"/>
            </a:endParaRPr>
          </a:p>
          <a:p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Mannithil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vannidume</a:t>
            </a:r>
            <a:br>
              <a:rPr lang="en-US" sz="4400" i="1" dirty="0">
                <a:latin typeface="+mn-lt"/>
              </a:rPr>
            </a:b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Vallabhaneshu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unnatha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naadhan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</a:p>
          <a:p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meghamathil</a:t>
            </a:r>
            <a:endParaRPr lang="en-AE" sz="44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0901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A5A7C-5D8B-A6A9-D093-F7732F81D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916" y="0"/>
            <a:ext cx="10805651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പശി ദാഹമെല്ലാം പറന്നകലും തന്‍ 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പരിശുദ്ധ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ഭരണമതില്‍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നീതിയിന്‍ സൂര്യന്‍ സ്നേഹക്കതിരാല്‍ ഭീതിയിരുള്‍ നിര നീക്കിടുമേ</a:t>
            </a:r>
            <a:endParaRPr lang="en-AE" sz="96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826A883-4647-8A97-00B5-8C92BE9B1198}"/>
              </a:ext>
            </a:extLst>
          </p:cNvPr>
          <p:cNvSpPr txBox="1">
            <a:spLocks/>
          </p:cNvSpPr>
          <p:nvPr/>
        </p:nvSpPr>
        <p:spPr>
          <a:xfrm>
            <a:off x="766916" y="3429000"/>
            <a:ext cx="10805651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Pashi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daahamellaam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parannakalum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than</a:t>
            </a:r>
          </a:p>
          <a:p>
            <a:pPr algn="l"/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Parishudha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bharana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mathil</a:t>
            </a:r>
            <a:endParaRPr lang="en-US" sz="4400" b="0" i="0" dirty="0">
              <a:solidFill>
                <a:srgbClr val="222222"/>
              </a:solidFill>
              <a:effectLst/>
              <a:latin typeface="+mn-lt"/>
            </a:endParaRPr>
          </a:p>
          <a:p>
            <a:pPr algn="l"/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Neethiyin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sooryan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snehakkathiraal</a:t>
            </a:r>
            <a:endParaRPr lang="en-US" sz="4400" b="0" i="0" dirty="0">
              <a:solidFill>
                <a:srgbClr val="222222"/>
              </a:solidFill>
              <a:effectLst/>
              <a:latin typeface="+mn-lt"/>
            </a:endParaRPr>
          </a:p>
          <a:p>
            <a:pPr algn="l"/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Bheethiyirul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nira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0" dirty="0" err="1">
                <a:solidFill>
                  <a:srgbClr val="222222"/>
                </a:solidFill>
                <a:effectLst/>
                <a:latin typeface="+mn-lt"/>
              </a:rPr>
              <a:t>neekkidume</a:t>
            </a:r>
            <a:r>
              <a:rPr lang="en-US" sz="4400" b="0" i="0" dirty="0">
                <a:solidFill>
                  <a:srgbClr val="222222"/>
                </a:solidFill>
                <a:effectLst/>
                <a:latin typeface="+mn-lt"/>
              </a:rPr>
              <a:t>-</a:t>
            </a:r>
            <a:endParaRPr lang="en-AE" sz="4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4941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B7B3D6-E58E-EF45-39F6-C3370E030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C769B-45E4-47CF-3141-A4B596ABB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916" y="0"/>
            <a:ext cx="10805651" cy="3429000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വന്നിടും യേശു വന്നിടും വേഗം 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മന്നിതില്‍ വന്നിടുമേ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വല്ലഭനേശു ഉന്നത</a:t>
            </a:r>
            <a: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നാഥന്‍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വന്നിടും മേഘമതില്‍</a:t>
            </a:r>
            <a:endParaRPr lang="en-AE" sz="36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45F042B-251C-D9DD-0915-87BB871367AF}"/>
              </a:ext>
            </a:extLst>
          </p:cNvPr>
          <p:cNvSpPr txBox="1">
            <a:spLocks/>
          </p:cNvSpPr>
          <p:nvPr/>
        </p:nvSpPr>
        <p:spPr>
          <a:xfrm>
            <a:off x="766916" y="3429000"/>
            <a:ext cx="10805651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yeshu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vegam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endParaRPr lang="en-US" sz="4400" i="1" dirty="0">
              <a:solidFill>
                <a:srgbClr val="222222"/>
              </a:solidFill>
              <a:latin typeface="+mn-lt"/>
            </a:endParaRPr>
          </a:p>
          <a:p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Mannithil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vannidume</a:t>
            </a:r>
            <a:br>
              <a:rPr lang="en-US" sz="4400" i="1" dirty="0">
                <a:latin typeface="+mn-lt"/>
              </a:rPr>
            </a:b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Vallabhaneshu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unnatha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naadhan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</a:p>
          <a:p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Vannidum</a:t>
            </a:r>
            <a:r>
              <a:rPr lang="en-US" sz="4400" b="0" i="1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sz="4400" b="0" i="1" dirty="0" err="1">
                <a:solidFill>
                  <a:srgbClr val="222222"/>
                </a:solidFill>
                <a:effectLst/>
                <a:latin typeface="+mn-lt"/>
              </a:rPr>
              <a:t>meghamathil</a:t>
            </a:r>
            <a:endParaRPr lang="en-AE" sz="44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1295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287</Words>
  <Application>Microsoft Office PowerPoint</Application>
  <PresentationFormat>Widescreen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ML-TTAmbili</vt:lpstr>
      <vt:lpstr>Times New Roman</vt:lpstr>
      <vt:lpstr>Office Theme</vt:lpstr>
      <vt:lpstr>വന്നിടും യേശു വന്നിടും വേഗം  മന്നിതില്‍ വന്നിടുമേ വല്ലഭനേശു ഉന്നത നാഥന്‍  വന്നിടും മേഘമതില്‍</vt:lpstr>
      <vt:lpstr>മന്നവന്‍ വരുമേ പ്രതിഫലം തരുമേ  നിശ്ചയമായ് വരുമേ മണ്ണില്‍നിന്നുയരും ഭക്തഗണങ്ങള്‍  വിണ്ണില്‍ തന്നരികില്‍ ചേര്‍ന്നിടുമേ</vt:lpstr>
      <vt:lpstr>വന്നിടും യേശു വന്നിടും വേഗം  മന്നിതില്‍ വന്നിടുമേ വല്ലഭനേശു ഉന്നത നാഥന്‍  വന്നിടും മേഘമതില്‍</vt:lpstr>
      <vt:lpstr>ലോകം മുഴുവന്‍ ഭരണം നടത്താന്‍ ശോകമകറ്റിടുവാന്‍ യൂദയിന്‍ സിംഹം രാജാധിരാജന്‍  മേദിനി തന്നില്‍ വന്നിടുമേ</vt:lpstr>
      <vt:lpstr>വന്നിടും യേശു വന്നിടും വേഗം  മന്നിതില്‍ വന്നിടുമേ വല്ലഭനേശു ഉന്നത നാഥന്‍  വന്നിടും മേഘമതില്‍</vt:lpstr>
      <vt:lpstr>സര്‍വ്വസൃഷ്ടിയുമൊന്നു പോലിന്നു  കാത്തു ഞരങ്ങിടുന്നു ശാപമകറ്റാന്‍ സ്വാതന്ത്ര്യമേകാന്‍  ശാലേമിന്‍ രാജന്‍ വന്നിടുമേ</vt:lpstr>
      <vt:lpstr>വന്നിടും യേശു വന്നിടും വേഗം  മന്നിതില്‍ വന്നിടുമേ വല്ലഭനേശു ഉന്നത നാഥന്‍  വന്നിടും മേഘമതില്‍</vt:lpstr>
      <vt:lpstr>പശി ദാഹമെല്ലാം പറന്നകലും തന്‍  പരിശുദ്ധ ഭരണമതില്‍ നീതിയിന്‍ സൂര്യന്‍ സ്നേഹക്കതിരാല്‍ ഭീതിയിരുള്‍ നിര നീക്കിടുമേ</vt:lpstr>
      <vt:lpstr>വന്നിടും യേശു വന്നിടും വേഗം  മന്നിതില്‍ വന്നിടുമേ വല്ലഭനേശു ഉന്നത നാഥന്‍  വന്നിടും മേഘമതില്‍</vt:lpstr>
      <vt:lpstr>വരണം യേശുരാജന്‍ വരണം  സല്‍  ഭരണം വരണം വന്നേ തോരൂ ഭക്തരിന്‍ കണ്ണീർ  അന്നേ തീരൂ വേദനകള്‍</vt:lpstr>
      <vt:lpstr>വന്നിടും യേശു വന്നിടും വേഗം  മന്നിതില്‍ വന്നിടുമേ വല്ലഭനേശു ഉന്നത നാഥന്‍  വന്നിടും മേഘമതില്‍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വന്നിടും യേശു വന്നിടും വേഗം </dc:title>
  <dc:subject>955</dc:subject>
  <dc:creator>M.E. Cherian</dc:creator>
  <cp:keywords>Formatting Pending</cp:keywords>
  <cp:lastModifiedBy>Christie Varghese</cp:lastModifiedBy>
  <cp:revision>6</cp:revision>
  <dcterms:created xsi:type="dcterms:W3CDTF">2023-05-14T05:21:24Z</dcterms:created>
  <dcterms:modified xsi:type="dcterms:W3CDTF">2025-06-28T16:32:26Z</dcterms:modified>
  <cp:category>SecondComing</cp:category>
</cp:coreProperties>
</file>